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4D27-7736-4A9A-A84B-469C34E8A354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1D3-28DB-41FF-9404-56474947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3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4D27-7736-4A9A-A84B-469C34E8A354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1D3-28DB-41FF-9404-56474947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2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4D27-7736-4A9A-A84B-469C34E8A354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1D3-28DB-41FF-9404-56474947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9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4D27-7736-4A9A-A84B-469C34E8A354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1D3-28DB-41FF-9404-56474947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1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4D27-7736-4A9A-A84B-469C34E8A354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1D3-28DB-41FF-9404-56474947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4D27-7736-4A9A-A84B-469C34E8A354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1D3-28DB-41FF-9404-56474947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0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4D27-7736-4A9A-A84B-469C34E8A354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1D3-28DB-41FF-9404-56474947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4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4D27-7736-4A9A-A84B-469C34E8A354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1D3-28DB-41FF-9404-56474947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3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4D27-7736-4A9A-A84B-469C34E8A354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1D3-28DB-41FF-9404-56474947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4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4D27-7736-4A9A-A84B-469C34E8A354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1D3-28DB-41FF-9404-56474947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4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A4D27-7736-4A9A-A84B-469C34E8A354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01D3-28DB-41FF-9404-56474947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6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A4D27-7736-4A9A-A84B-469C34E8A354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01D3-28DB-41FF-9404-564749472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0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Watersheds and River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Naples</a:t>
            </a:r>
          </a:p>
          <a:p>
            <a:r>
              <a:rPr lang="en-US" dirty="0" smtClean="0"/>
              <a:t>Environmental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1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Mississippi River Drainage Basin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largest in the United States</a:t>
            </a:r>
          </a:p>
          <a:p>
            <a:r>
              <a:rPr lang="en-US" dirty="0" err="1" smtClean="0"/>
              <a:t>Appalacian</a:t>
            </a:r>
            <a:r>
              <a:rPr lang="en-US" dirty="0" smtClean="0"/>
              <a:t> Mountains to the east</a:t>
            </a:r>
          </a:p>
          <a:p>
            <a:r>
              <a:rPr lang="en-US" dirty="0" smtClean="0"/>
              <a:t>Continental Divide to the west</a:t>
            </a:r>
          </a:p>
          <a:p>
            <a:r>
              <a:rPr lang="en-US" dirty="0" smtClean="0"/>
              <a:t>Covers 4.6 million square kilometers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3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river system?</a:t>
            </a:r>
          </a:p>
          <a:p>
            <a:r>
              <a:rPr lang="en-US" dirty="0" smtClean="0"/>
              <a:t>A river and all of it’s tributaries</a:t>
            </a:r>
          </a:p>
          <a:p>
            <a:r>
              <a:rPr lang="en-US" dirty="0" smtClean="0"/>
              <a:t>What is a tributary?</a:t>
            </a:r>
          </a:p>
          <a:p>
            <a:r>
              <a:rPr lang="en-US" dirty="0" smtClean="0"/>
              <a:t>A stream that runs into a larger stream</a:t>
            </a:r>
          </a:p>
          <a:p>
            <a:r>
              <a:rPr lang="en-US" dirty="0" smtClean="0"/>
              <a:t>Where is the continental divide located?</a:t>
            </a:r>
          </a:p>
          <a:p>
            <a:r>
              <a:rPr lang="en-US" dirty="0" smtClean="0"/>
              <a:t>Canada, The U.S., Mexico and Central America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4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Mississippi River Drainage Basin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55319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20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Drainage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4 major drainage patterns for rivers </a:t>
            </a:r>
          </a:p>
          <a:p>
            <a:r>
              <a:rPr lang="en-US" dirty="0" smtClean="0"/>
              <a:t>Controlled by the topography(mountains)</a:t>
            </a:r>
          </a:p>
          <a:p>
            <a:r>
              <a:rPr lang="en-US" dirty="0" smtClean="0"/>
              <a:t>Controlled by the rock and bedrock of the earth</a:t>
            </a:r>
          </a:p>
          <a:p>
            <a:r>
              <a:rPr lang="en-US" dirty="0" smtClean="0"/>
              <a:t>Controlled by the geologic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2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Drainage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Dendritic</a:t>
            </a:r>
          </a:p>
          <a:p>
            <a:r>
              <a:rPr lang="en-US" dirty="0" smtClean="0"/>
              <a:t>Radial</a:t>
            </a:r>
          </a:p>
          <a:p>
            <a:r>
              <a:rPr lang="en-US" dirty="0" smtClean="0"/>
              <a:t>Rectangular</a:t>
            </a:r>
          </a:p>
          <a:p>
            <a:r>
              <a:rPr lang="en-US" dirty="0" smtClean="0"/>
              <a:t>Trellis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5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Drainage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Dendritic</a:t>
            </a:r>
          </a:p>
          <a:p>
            <a:r>
              <a:rPr lang="en-US" dirty="0" smtClean="0"/>
              <a:t>Most of the U.S.</a:t>
            </a:r>
          </a:p>
          <a:p>
            <a:r>
              <a:rPr lang="en-US" dirty="0" smtClean="0"/>
              <a:t>Rocks </a:t>
            </a:r>
            <a:r>
              <a:rPr lang="en-US" dirty="0" err="1" smtClean="0"/>
              <a:t>ar</a:t>
            </a:r>
            <a:r>
              <a:rPr lang="en-US" dirty="0" smtClean="0"/>
              <a:t> massive, flay lying, sedimentary rock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86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43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Drainage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streams have this pattern</a:t>
            </a:r>
          </a:p>
          <a:p>
            <a:r>
              <a:rPr lang="en-US" dirty="0" smtClean="0"/>
              <a:t>Resembles a tree trunk</a:t>
            </a:r>
          </a:p>
          <a:p>
            <a:r>
              <a:rPr lang="en-US" dirty="0" smtClean="0"/>
              <a:t>Trunk is the river</a:t>
            </a:r>
          </a:p>
          <a:p>
            <a:r>
              <a:rPr lang="en-US" dirty="0" smtClean="0"/>
              <a:t>Roots are the tributaries</a:t>
            </a:r>
          </a:p>
          <a:p>
            <a:r>
              <a:rPr lang="en-US" dirty="0" smtClean="0"/>
              <a:t>Form where bedrock is flat</a:t>
            </a:r>
          </a:p>
          <a:p>
            <a:r>
              <a:rPr lang="en-US" dirty="0" smtClean="0"/>
              <a:t>Tributaries join at acute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30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Drainage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Radial</a:t>
            </a:r>
          </a:p>
          <a:p>
            <a:r>
              <a:rPr lang="en-US" dirty="0" smtClean="0"/>
              <a:t>When streams flow from a high central area                      </a:t>
            </a:r>
          </a:p>
          <a:p>
            <a:r>
              <a:rPr lang="en-US" dirty="0" smtClean="0"/>
              <a:t>Also called annular    </a:t>
            </a:r>
          </a:p>
          <a:p>
            <a:r>
              <a:rPr lang="en-US" dirty="0" smtClean="0"/>
              <a:t>Patterns resemble the spokes of a bicycle wheel     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1" y="4267200"/>
            <a:ext cx="3581400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2819399" cy="198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653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Drainage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Radial Drainage from a volcano </a:t>
            </a:r>
          </a:p>
          <a:p>
            <a:r>
              <a:rPr lang="en-US" dirty="0" smtClean="0"/>
              <a:t>Mt. </a:t>
            </a:r>
            <a:r>
              <a:rPr lang="en-US" dirty="0" err="1" smtClean="0"/>
              <a:t>Taranaki</a:t>
            </a:r>
            <a:r>
              <a:rPr lang="en-US" dirty="0" smtClean="0"/>
              <a:t>, NZ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4572000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269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Drainage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Radial Drainage from a dome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57463"/>
            <a:ext cx="59436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97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river system is made up of a river an all of it’s tributaries</a:t>
            </a:r>
          </a:p>
          <a:p>
            <a:r>
              <a:rPr lang="en-US" dirty="0" smtClean="0"/>
              <a:t>Rain running downslope eventually reaches a permanent body of water</a:t>
            </a:r>
          </a:p>
          <a:p>
            <a:r>
              <a:rPr lang="en-US" dirty="0" smtClean="0"/>
              <a:t>Delaware River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4495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194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Drainage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Rectangular</a:t>
            </a:r>
          </a:p>
          <a:p>
            <a:r>
              <a:rPr lang="en-US" dirty="0" smtClean="0"/>
              <a:t>Occurs when bedrock is faulted or fractured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631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Drainage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Rectangular</a:t>
            </a:r>
          </a:p>
          <a:p>
            <a:r>
              <a:rPr lang="en-US" dirty="0" smtClean="0"/>
              <a:t>Streams are at right angles</a:t>
            </a:r>
          </a:p>
          <a:p>
            <a:r>
              <a:rPr lang="en-US" dirty="0" smtClean="0"/>
              <a:t>Offset by faulting</a:t>
            </a:r>
          </a:p>
          <a:p>
            <a:r>
              <a:rPr lang="en-US" dirty="0" smtClean="0"/>
              <a:t>Example - California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90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Drainage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Trellis</a:t>
            </a:r>
          </a:p>
          <a:p>
            <a:r>
              <a:rPr lang="en-US" dirty="0" smtClean="0"/>
              <a:t>Folded sedimentary rocks</a:t>
            </a:r>
          </a:p>
          <a:p>
            <a:r>
              <a:rPr lang="en-US" dirty="0" smtClean="0"/>
              <a:t>Sandstone and limestone</a:t>
            </a:r>
          </a:p>
          <a:p>
            <a:r>
              <a:rPr lang="en-US" dirty="0" smtClean="0"/>
              <a:t>Alternating resistant and non-resistant rocks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41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Drainage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Trellis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57438"/>
            <a:ext cx="36576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418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 Drainage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Appalachian Mountains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36" y="2543174"/>
            <a:ext cx="598516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291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four types of drainage patterns?</a:t>
            </a:r>
          </a:p>
          <a:p>
            <a:r>
              <a:rPr lang="en-US" dirty="0" smtClean="0"/>
              <a:t>Dendritic, radial, rectangular and trellis</a:t>
            </a:r>
          </a:p>
          <a:p>
            <a:r>
              <a:rPr lang="en-US" dirty="0" smtClean="0"/>
              <a:t>Where might a radial drainage pattern occur?</a:t>
            </a:r>
          </a:p>
          <a:p>
            <a:r>
              <a:rPr lang="en-US" dirty="0" smtClean="0"/>
              <a:t>Volcano or salt dome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87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Drainage Basins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flow to the Atlantic Ocean</a:t>
            </a:r>
          </a:p>
          <a:p>
            <a:r>
              <a:rPr lang="en-US" dirty="0" smtClean="0"/>
              <a:t>Susquehanna River</a:t>
            </a:r>
          </a:p>
          <a:p>
            <a:r>
              <a:rPr lang="en-US" dirty="0" smtClean="0"/>
              <a:t>Ohio River</a:t>
            </a:r>
          </a:p>
          <a:p>
            <a:r>
              <a:rPr lang="en-US" dirty="0" smtClean="0"/>
              <a:t>Delaware River</a:t>
            </a:r>
          </a:p>
          <a:p>
            <a:r>
              <a:rPr lang="en-US" dirty="0" smtClean="0"/>
              <a:t>Erie</a:t>
            </a:r>
          </a:p>
          <a:p>
            <a:r>
              <a:rPr lang="en-US" dirty="0" smtClean="0"/>
              <a:t>Genesee River</a:t>
            </a:r>
          </a:p>
          <a:p>
            <a:r>
              <a:rPr lang="en-US" dirty="0" err="1" smtClean="0"/>
              <a:t>Patomic</a:t>
            </a:r>
            <a:r>
              <a:rPr lang="en-US" dirty="0" smtClean="0"/>
              <a:t>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19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 River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Starts in Pittsburg</a:t>
            </a:r>
          </a:p>
          <a:p>
            <a:r>
              <a:rPr lang="en-US" dirty="0" smtClean="0"/>
              <a:t>Confluence of the Allegheny and Monongahela Rivers</a:t>
            </a:r>
          </a:p>
          <a:p>
            <a:r>
              <a:rPr lang="en-US" dirty="0" smtClean="0"/>
              <a:t>471 miles long</a:t>
            </a:r>
          </a:p>
          <a:p>
            <a:r>
              <a:rPr lang="en-US" dirty="0" smtClean="0"/>
              <a:t>Ends at Cairo where it enters the Mississippi River</a:t>
            </a:r>
          </a:p>
          <a:p>
            <a:r>
              <a:rPr lang="en-US" dirty="0" smtClean="0"/>
              <a:t>Provides drinking water for about 13 million people. 3.5 million Pennsylvanians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45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Ohio River Basin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5867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708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Potomac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flow through Pa but drains part of our state</a:t>
            </a:r>
          </a:p>
          <a:p>
            <a:r>
              <a:rPr lang="en-US" dirty="0" smtClean="0"/>
              <a:t>Flows through Washington, DC</a:t>
            </a:r>
          </a:p>
          <a:p>
            <a:r>
              <a:rPr lang="en-US" dirty="0" smtClean="0"/>
              <a:t>Sometimes referred to as “The Nations River”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601979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54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Tributary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stream that runs into a larger stream</a:t>
            </a:r>
          </a:p>
          <a:p>
            <a:r>
              <a:rPr lang="en-US" dirty="0" smtClean="0"/>
              <a:t>Sediments </a:t>
            </a:r>
            <a:r>
              <a:rPr lang="en-US" dirty="0"/>
              <a:t>a</a:t>
            </a:r>
            <a:r>
              <a:rPr lang="en-US" dirty="0" smtClean="0"/>
              <a:t>re eroded, carried and deposited</a:t>
            </a:r>
          </a:p>
          <a:p>
            <a:r>
              <a:rPr lang="en-US" dirty="0" smtClean="0"/>
              <a:t>Examples:</a:t>
            </a:r>
          </a:p>
          <a:p>
            <a:r>
              <a:rPr lang="en-US" dirty="0" err="1" smtClean="0"/>
              <a:t>Schuykill</a:t>
            </a:r>
            <a:r>
              <a:rPr lang="en-US" dirty="0" smtClean="0"/>
              <a:t> river runs into the Delaware River</a:t>
            </a:r>
          </a:p>
          <a:p>
            <a:r>
              <a:rPr lang="en-US" dirty="0" err="1" smtClean="0"/>
              <a:t>Perkiomen</a:t>
            </a:r>
            <a:r>
              <a:rPr lang="en-US" dirty="0" smtClean="0"/>
              <a:t> Creek runs into the </a:t>
            </a:r>
            <a:r>
              <a:rPr lang="en-US" dirty="0" err="1" smtClean="0"/>
              <a:t>Schuykill</a:t>
            </a:r>
            <a:r>
              <a:rPr lang="en-US" dirty="0" smtClean="0"/>
              <a:t> River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22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Genesee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Headwaters in Potter County</a:t>
            </a:r>
          </a:p>
          <a:p>
            <a:r>
              <a:rPr lang="en-US" dirty="0" smtClean="0"/>
              <a:t>Flows 157 miles north to Rochester, NY</a:t>
            </a:r>
          </a:p>
          <a:p>
            <a:r>
              <a:rPr lang="en-US" dirty="0" smtClean="0"/>
              <a:t>Mouth in Lake Ontario</a:t>
            </a:r>
          </a:p>
          <a:p>
            <a:r>
              <a:rPr lang="en-US" dirty="0" smtClean="0"/>
              <a:t>Part of the Great Lakes Basin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962400"/>
            <a:ext cx="6096000" cy="22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590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Erie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the Great Lakes Basin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24124"/>
            <a:ext cx="60198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924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Susquehanna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 Branch headwaters in NY</a:t>
            </a:r>
          </a:p>
          <a:p>
            <a:r>
              <a:rPr lang="en-US" dirty="0" smtClean="0"/>
              <a:t>West branch headwaters in Clearfield, Pa </a:t>
            </a:r>
          </a:p>
          <a:p>
            <a:r>
              <a:rPr lang="en-US" dirty="0" smtClean="0"/>
              <a:t>444 miles</a:t>
            </a:r>
          </a:p>
          <a:p>
            <a:r>
              <a:rPr lang="en-US" dirty="0" smtClean="0"/>
              <a:t>Mouth in Havre de Grace, Maryland</a:t>
            </a:r>
          </a:p>
          <a:p>
            <a:r>
              <a:rPr lang="en-US" dirty="0" smtClean="0"/>
              <a:t>Drains into the Chesapeake Bay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30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Susquehanna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57911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9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Susquehanna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Susquehanna River Basin is the largest basin in Pa</a:t>
            </a:r>
          </a:p>
          <a:p>
            <a:r>
              <a:rPr lang="en-US" dirty="0" smtClean="0"/>
              <a:t>Covers 46% of Pa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3962400" cy="30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206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Headwaters in Otsego, NY</a:t>
            </a:r>
          </a:p>
          <a:p>
            <a:r>
              <a:rPr lang="en-US" dirty="0" smtClean="0"/>
              <a:t>360 miles to the Delaware Bay</a:t>
            </a:r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8726"/>
            <a:ext cx="2133600" cy="31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760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River Basins in Pennsylvania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867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477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many major river basins are there  in Pa?</a:t>
            </a:r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What are they?</a:t>
            </a:r>
          </a:p>
          <a:p>
            <a:r>
              <a:rPr lang="en-US" dirty="0" smtClean="0"/>
              <a:t>Ohio</a:t>
            </a:r>
          </a:p>
          <a:p>
            <a:r>
              <a:rPr lang="en-US" dirty="0" smtClean="0"/>
              <a:t>Potomac</a:t>
            </a:r>
          </a:p>
          <a:p>
            <a:r>
              <a:rPr lang="en-US" dirty="0" smtClean="0"/>
              <a:t>Genesee &amp; Erie (Great Lakes)</a:t>
            </a:r>
          </a:p>
          <a:p>
            <a:r>
              <a:rPr lang="en-US" dirty="0" smtClean="0"/>
              <a:t>Susquehanna</a:t>
            </a:r>
          </a:p>
          <a:p>
            <a:r>
              <a:rPr lang="en-US" dirty="0" smtClean="0"/>
              <a:t>Delaware</a:t>
            </a:r>
          </a:p>
          <a:p>
            <a:r>
              <a:rPr lang="en-US" dirty="0" smtClean="0"/>
              <a:t>What is the biggest river basin in Pa?</a:t>
            </a:r>
          </a:p>
          <a:p>
            <a:r>
              <a:rPr lang="en-US" dirty="0" smtClean="0"/>
              <a:t>Susquehanna</a:t>
            </a:r>
          </a:p>
        </p:txBody>
      </p:sp>
    </p:spTree>
    <p:extLst>
      <p:ext uri="{BB962C8B-B14F-4D97-AF65-F5344CB8AC3E}">
        <p14:creationId xmlns:p14="http://schemas.microsoft.com/office/powerpoint/2010/main" val="297990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Perkiomen</a:t>
            </a:r>
            <a:r>
              <a:rPr lang="en-US" dirty="0" smtClean="0"/>
              <a:t> Creek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Perkiomen</a:t>
            </a:r>
            <a:r>
              <a:rPr lang="en-US" dirty="0" smtClean="0"/>
              <a:t> Creek runs into the </a:t>
            </a:r>
            <a:r>
              <a:rPr lang="en-US" dirty="0" err="1" smtClean="0"/>
              <a:t>Schuykill</a:t>
            </a:r>
            <a:r>
              <a:rPr lang="en-US" dirty="0" smtClean="0"/>
              <a:t> River in </a:t>
            </a:r>
            <a:r>
              <a:rPr lang="en-US" dirty="0" err="1" smtClean="0"/>
              <a:t>Audobon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557463"/>
            <a:ext cx="63246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59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watershed is a drainage basin and includes all the land that drains into a river.</a:t>
            </a:r>
          </a:p>
          <a:p>
            <a:r>
              <a:rPr lang="en-US" dirty="0" smtClean="0"/>
              <a:t>Directly – the river itself</a:t>
            </a:r>
          </a:p>
          <a:p>
            <a:r>
              <a:rPr lang="en-US" dirty="0" smtClean="0"/>
              <a:t>Indirectly – it’s tributaries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land that separates one drainage basin from another</a:t>
            </a:r>
          </a:p>
          <a:p>
            <a:r>
              <a:rPr lang="en-US" dirty="0" smtClean="0"/>
              <a:t>The Chesapeake Watershed is separated from the Delaware River Watershed by a divide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9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in the middle of the United States</a:t>
            </a:r>
          </a:p>
          <a:p>
            <a:r>
              <a:rPr lang="en-US" dirty="0" smtClean="0"/>
              <a:t>Rain falling east of the continental divide falls into the Atlantic Ocean</a:t>
            </a:r>
          </a:p>
          <a:p>
            <a:r>
              <a:rPr lang="en-US" dirty="0" smtClean="0"/>
              <a:t>Rain falling west of the continental divide falls into the Pacific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continental divide in the United States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24100"/>
            <a:ext cx="5257799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51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continental divide runs through Canada, The United States, Mexico and Central America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6705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578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696</Words>
  <Application>Microsoft Office PowerPoint</Application>
  <PresentationFormat>On-screen Show (4:3)</PresentationFormat>
  <Paragraphs>149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Watersheds and River Systems</vt:lpstr>
      <vt:lpstr>River System</vt:lpstr>
      <vt:lpstr>Tributary</vt:lpstr>
      <vt:lpstr>Perkiomen Creek</vt:lpstr>
      <vt:lpstr>Watershed</vt:lpstr>
      <vt:lpstr>Divide</vt:lpstr>
      <vt:lpstr>Continental Divide</vt:lpstr>
      <vt:lpstr>Continental Divide</vt:lpstr>
      <vt:lpstr>Continental Divide</vt:lpstr>
      <vt:lpstr>Mississippi River Drainage Basin</vt:lpstr>
      <vt:lpstr>Check for Understanding</vt:lpstr>
      <vt:lpstr>Mississippi River Drainage Basin</vt:lpstr>
      <vt:lpstr>Drainage Patterns</vt:lpstr>
      <vt:lpstr>Major Drainage Patterns</vt:lpstr>
      <vt:lpstr>Major Drainage Patterns</vt:lpstr>
      <vt:lpstr>Major Drainage Patterns</vt:lpstr>
      <vt:lpstr>Major Drainage Patterns</vt:lpstr>
      <vt:lpstr>Major Drainage Patterns</vt:lpstr>
      <vt:lpstr>Major Drainage Patterns</vt:lpstr>
      <vt:lpstr>Major Drainage Patterns</vt:lpstr>
      <vt:lpstr>Major Drainage Patterns</vt:lpstr>
      <vt:lpstr>Major Drainage Patterns</vt:lpstr>
      <vt:lpstr>Major Drainage Patterns</vt:lpstr>
      <vt:lpstr>Major  Drainage Patterns</vt:lpstr>
      <vt:lpstr>Check for Understanding?</vt:lpstr>
      <vt:lpstr>Pennsylvania Drainage Basins</vt:lpstr>
      <vt:lpstr>Ohio River </vt:lpstr>
      <vt:lpstr>Ohio River</vt:lpstr>
      <vt:lpstr>Potomac River</vt:lpstr>
      <vt:lpstr>Genesee River</vt:lpstr>
      <vt:lpstr>Lake Erie</vt:lpstr>
      <vt:lpstr>Susquehanna</vt:lpstr>
      <vt:lpstr>Susquehanna River</vt:lpstr>
      <vt:lpstr>Susquehanna River</vt:lpstr>
      <vt:lpstr>Delaware River</vt:lpstr>
      <vt:lpstr>Major River Basins in Pennsylvania</vt:lpstr>
      <vt:lpstr>Check for Understanding</vt:lpstr>
    </vt:vector>
  </TitlesOfParts>
  <Company>Methacton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Watersheds and River Systems</dc:title>
  <dc:creator>Naples, Jennifer</dc:creator>
  <cp:lastModifiedBy>Naples, Jennifer</cp:lastModifiedBy>
  <cp:revision>17</cp:revision>
  <dcterms:created xsi:type="dcterms:W3CDTF">2013-09-01T12:59:55Z</dcterms:created>
  <dcterms:modified xsi:type="dcterms:W3CDTF">2013-09-01T18:38:06Z</dcterms:modified>
</cp:coreProperties>
</file>